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5169"/>
  </p:normalViewPr>
  <p:slideViewPr>
    <p:cSldViewPr snapToGrid="0" snapToObjects="1">
      <p:cViewPr varScale="1">
        <p:scale>
          <a:sx n="70" d="100"/>
          <a:sy n="70" d="100"/>
        </p:scale>
        <p:origin x="73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sheshjr/IBM-Data_Science-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Nishesh Jyoti</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hlinkClick r:id="rId3"/>
              </a:rPr>
              <a:t>https://github.com/nisheshjr/IBM-Data_Science-Capstone</a:t>
            </a:r>
            <a:r>
              <a:rPr lang="en-US" sz="2200" dirty="0">
                <a:solidFill>
                  <a:srgbClr val="1C7DDB"/>
                </a:solidFill>
                <a:latin typeface="Abadi"/>
              </a:rPr>
              <a:t>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hlinkClick r:id="rId3"/>
              </a:rPr>
              <a:t>https://github.com/nisheshjr/IBM-Data_Science-Capstone</a:t>
            </a:r>
            <a:r>
              <a:rPr lang="en-US" sz="2200" dirty="0">
                <a:solidFill>
                  <a:srgbClr val="1C7DDB"/>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schemas.microsoft.com/office/2006/metadata/properties"/>
    <ds:schemaRef ds:uri="http://purl.org/dc/elements/1.1/"/>
    <ds:schemaRef ds:uri="http://www.w3.org/XML/1998/namespace"/>
    <ds:schemaRef ds:uri="http://schemas.openxmlformats.org/package/2006/metadata/core-properties"/>
    <ds:schemaRef ds:uri="http://schemas.microsoft.com/office/2006/documentManagement/types"/>
    <ds:schemaRef ds:uri="http://purl.org/dc/terms/"/>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1376</TotalTime>
  <Words>1718</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Nishesh Jyoti</cp:lastModifiedBy>
  <cp:revision>201</cp:revision>
  <dcterms:created xsi:type="dcterms:W3CDTF">2021-04-29T18:58:34Z</dcterms:created>
  <dcterms:modified xsi:type="dcterms:W3CDTF">2022-08-19T07:17:06Z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